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5" r:id="rId2"/>
    <p:sldId id="297" r:id="rId3"/>
    <p:sldId id="298" r:id="rId4"/>
    <p:sldId id="299" r:id="rId5"/>
    <p:sldId id="300" r:id="rId6"/>
    <p:sldId id="287" r:id="rId7"/>
    <p:sldId id="288" r:id="rId8"/>
    <p:sldId id="278" r:id="rId9"/>
    <p:sldId id="306" r:id="rId10"/>
    <p:sldId id="307" r:id="rId11"/>
    <p:sldId id="309" r:id="rId12"/>
    <p:sldId id="310" r:id="rId13"/>
    <p:sldId id="311" r:id="rId14"/>
    <p:sldId id="312" r:id="rId15"/>
    <p:sldId id="313" r:id="rId16"/>
    <p:sldId id="316" r:id="rId17"/>
    <p:sldId id="317" r:id="rId18"/>
    <p:sldId id="318" r:id="rId19"/>
    <p:sldId id="322" r:id="rId20"/>
    <p:sldId id="323" r:id="rId21"/>
    <p:sldId id="324" r:id="rId22"/>
    <p:sldId id="325" r:id="rId23"/>
    <p:sldId id="327" r:id="rId24"/>
    <p:sldId id="328" r:id="rId25"/>
    <p:sldId id="329" r:id="rId26"/>
    <p:sldId id="330" r:id="rId27"/>
    <p:sldId id="332" r:id="rId28"/>
    <p:sldId id="333" r:id="rId29"/>
    <p:sldId id="334" r:id="rId30"/>
    <p:sldId id="336" r:id="rId31"/>
    <p:sldId id="338" r:id="rId32"/>
    <p:sldId id="339" r:id="rId33"/>
    <p:sldId id="340" r:id="rId34"/>
    <p:sldId id="341" r:id="rId35"/>
    <p:sldId id="319" r:id="rId36"/>
    <p:sldId id="342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331"/>
    <p:restoredTop sz="94768"/>
  </p:normalViewPr>
  <p:slideViewPr>
    <p:cSldViewPr snapToGrid="0" snapToObjects="1">
      <p:cViewPr varScale="1">
        <p:scale>
          <a:sx n="69" d="100"/>
          <a:sy n="69" d="100"/>
        </p:scale>
        <p:origin x="232" y="16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6ECE5-FBF1-2742-A3FC-3564FF6F0A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00D178-6377-F249-BF95-693672F40C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0DBCF5-59E1-C04C-9DD3-66F057921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8/29/20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4F8AD1-5D5B-7E43-BCDF-4BE8DB1D9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0BF393-5957-B744-B447-5695828C4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637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9F04C-7219-BF40-9CFB-680237392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4B3AF6-52BD-A04D-9B9A-FE2AFC561A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00BF83-0374-1143-A8D8-90889C6F3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8/29/20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0669F9-0C42-B544-BB37-A615B9043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80CF2-B074-2742-A1C0-2914EE83C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434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2B7D0-D148-3C46-A9F6-7B4D37616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6B6447-23DA-B248-A406-1D056DE91B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C62003-3A5C-EC49-87B3-86E9F6C6E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8/29/20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C8778E-0419-F74A-9E1B-D6928E683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7D1FAD-EAB4-AE43-BDB8-6A7B6E199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275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9C3C2-9CB4-5740-B5A3-C03022ED5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CC24A-B40B-9C48-9769-E62742F276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A12EC7-3E62-674A-8375-4BC257FD55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B18CF6-E578-4A43-BAF1-267994716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8/29/20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B0BD13-E429-A94D-AA83-1ED8D6992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DAD34B-31C9-234A-81F0-EBE2F5B17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11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A8F1E-2CC7-3C42-A0C7-91D3866B3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692DEF-9C5E-444D-ABFE-4ADBEAB7E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886072-E51C-D643-9F41-47288CC06E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00B147-C15D-F142-B3A3-6BD1376C59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078331-4ED4-3E44-B416-CC331E47CE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BB1391-2758-6F49-BB15-DD92A1F6B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8/29/20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4119D0-B4E3-5F4B-9D0E-D32572878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44538C-91C2-F648-8B1A-116FC919F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392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4FC97-456D-5C43-B7E9-43513783E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6FA105-0A0B-2244-9046-9D94E05C8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8/29/20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57F9F3-6602-5748-B655-93E4DE01B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D7ADFB-EA4E-814A-80B2-CD516CE86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596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86ECBC-67EB-B740-80F7-CB49B3429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8/29/20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CBD099-5B74-4D4C-B17B-CEDEA697B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328D71-873F-D64D-82C8-76117C805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630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DB1B1-6B4D-404B-985C-B5F905D34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2BA1A-B42F-7C42-B4F0-7EC6D4694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270957-3C72-8A44-80B6-8B724D807F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0A2F1D-BFDA-FF47-AB2E-2DCA82FDC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8/29/20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DCC491-8060-344D-BB11-0BCDB976D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EF5CFE-D6E3-0241-9814-D076FFD0D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831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2615C-0059-8345-90BC-C76EB78A4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628CB2-0CA6-9F45-85AE-A8EEB51628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04A419-7110-B847-8FDF-EA58E84516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EDF8F6-4BE1-3249-83BE-CD76ECCF4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8/29/20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E762AD-6CD7-FE44-8343-2A5360965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A7B387-C1E5-5946-9D7B-28C54C510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977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82781-A761-8F45-B0E3-AA49F29D9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C8489F-C0EC-4447-8230-9B8691E45A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AABE70-5080-CA4F-872E-4A35CECBC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8/29/20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B1EF0-6BBC-FB4B-B170-A5B308861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906D7-7B4E-C54C-BCFB-ABE2B841A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148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338D66-FF00-7147-97FE-5150D598B7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708259-891E-2F42-B7E2-F6D5F47DA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FBD9B5-53CC-A648-BEFC-192AF2676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8/29/20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89425B-C69F-4549-8DB2-28E68541C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5BDD0C-CA6E-7345-B68B-F6EA40290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989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5DB61B-CECE-6745-8091-3452847A3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E75EC4-AB57-1B4D-8B4E-465C147FC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BC7CF-CDE9-B348-9565-A0F623AA16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2F070F-508F-0B48-9A3D-384AA2F183F9}" type="datetimeFigureOut">
              <a:rPr lang="en-US" smtClean="0"/>
              <a:t>8/29/20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31726-5A3C-1641-A387-86E3F3DEB4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2B0EAB-7634-8E4A-8939-B16DECBB3B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157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22C3168-631D-0C4B-A661-D780BE4E78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FBEBCBB-8211-5D44-B0A8-80C74D61BB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150" y="825500"/>
            <a:ext cx="9791700" cy="520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168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B4B5B0-C3A0-784D-A23A-96902C65E1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641350"/>
            <a:ext cx="12179300" cy="557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081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7E59BB-3982-8E49-B2FC-3AEECB326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5483" y="0"/>
            <a:ext cx="52010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990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45FE2E-99B1-B946-9E63-CDD5F6BC0E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327" y="0"/>
            <a:ext cx="50793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555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E10436-2211-1843-ADAF-76051E84F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857" y="0"/>
            <a:ext cx="50462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682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7746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DEFB5A-4C7E-6B44-B3B4-19EF6607B1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950" y="1181100"/>
            <a:ext cx="1019810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379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528A34-E26F-8242-836D-F32B0190AC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0139" y="0"/>
            <a:ext cx="52917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779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3055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18BF1F-9B2C-344F-8311-5F4C9B548C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900" y="1168400"/>
            <a:ext cx="10236200" cy="452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446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53205C-FFC4-0B43-AAD9-BCFA793CE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8155" y="0"/>
            <a:ext cx="52156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29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4E630F-1692-604B-8510-DDEB7525CB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5212" y="0"/>
            <a:ext cx="51215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8086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56661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F9D9E88-90F2-9949-A5F5-E1AE6645B9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950" y="1098550"/>
            <a:ext cx="9690100" cy="466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2254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E02A61-362F-F246-977E-E1611422F9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4960" y="0"/>
            <a:ext cx="50620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5641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17630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80E2244-521E-4740-889B-9FC8AB06A2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3887"/>
            <a:ext cx="12192000" cy="5230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8623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832D17-B5AD-1B41-A82B-BB3C6C2F39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9985" y="0"/>
            <a:ext cx="53120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8587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67901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F22FF3A-9EE8-4345-B946-0EB0004EE3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050" y="857250"/>
            <a:ext cx="101219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0736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563BB6-10F1-494D-874F-4264C5D86C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426" y="0"/>
            <a:ext cx="51591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0325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4E4370-E06B-324C-B09C-C0F4BF446D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629" y="0"/>
            <a:ext cx="51147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363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1511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F5BA240-0AEA-7640-B2A9-995B57D2D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750" y="565150"/>
            <a:ext cx="9588500" cy="572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460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EF446F-8E75-CB4B-9716-058BB1924B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7270" y="0"/>
            <a:ext cx="52174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2304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99EE4D-7D6D-604A-B549-D55B66C920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0633" y="0"/>
            <a:ext cx="51507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595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30231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A9AD9E8-BE75-1C4D-A43A-E110F86EF6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900" y="1308100"/>
            <a:ext cx="10490200" cy="424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2549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03B753-48BC-7940-902D-CDBA79F09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1417" y="0"/>
            <a:ext cx="57491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0849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10713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C8ABCA4-E7A0-A646-9410-372B00CBEB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800" y="1536700"/>
            <a:ext cx="9804400" cy="378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4923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70D4524-49E7-7A48-B09D-FF6F200196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6E7FF1-1038-FF4D-AD16-6F13B44EB4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186" y="0"/>
            <a:ext cx="55956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6347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6401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AEDFBDC-B686-F74B-B4DA-DBAB3BD12C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7938" y="0"/>
            <a:ext cx="95361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6694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468D31-A389-C74A-B106-CBEA038378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568" y="0"/>
            <a:ext cx="98188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1381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8435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</TotalTime>
  <Words>0</Words>
  <Application>Microsoft Macintosh PowerPoint</Application>
  <PresentationFormat>Widescreen</PresentationFormat>
  <Paragraphs>0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Noel Ways</dc:creator>
  <cp:lastModifiedBy>Noel Ways</cp:lastModifiedBy>
  <cp:revision>38</cp:revision>
  <dcterms:created xsi:type="dcterms:W3CDTF">2020-07-05T01:51:24Z</dcterms:created>
  <dcterms:modified xsi:type="dcterms:W3CDTF">2020-08-29T20:39:18Z</dcterms:modified>
</cp:coreProperties>
</file>